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tiff" ContentType="image/tif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notesMasterIdLst>
    <p:notesMasterId r:id="rId18"/>
  </p:notesMasterIdLst>
  <p:sldIdLst>
    <p:sldId id="257" r:id="rId2"/>
    <p:sldId id="258" r:id="rId3"/>
    <p:sldId id="259" r:id="rId4"/>
    <p:sldId id="260" r:id="rId5"/>
    <p:sldId id="265" r:id="rId6"/>
    <p:sldId id="264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61" r:id="rId15"/>
    <p:sldId id="262" r:id="rId16"/>
    <p:sldId id="263" r:id="rId17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24"/>
  </p:normalViewPr>
  <p:slideViewPr>
    <p:cSldViewPr snapToGrid="0" snapToObjects="1">
      <p:cViewPr>
        <p:scale>
          <a:sx n="73" d="100"/>
          <a:sy n="73" d="100"/>
        </p:scale>
        <p:origin x="328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>
</file>

<file path=ppt/media/image17.jpg>
</file>

<file path=ppt/media/image2.jp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22FD85-9AFC-DA41-BFC2-8D522B957999}" type="datetimeFigureOut">
              <a:rPr lang="nb-NO" smtClean="0"/>
              <a:t>22.03.2018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C014CE-F344-D946-8B1C-1D32E77248C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87461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body"/>
          </p:nvPr>
        </p:nvSpPr>
        <p:spPr>
          <a:xfrm>
            <a:off x="755640" y="5145120"/>
            <a:ext cx="6048000" cy="420984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TextShape 2"/>
          <p:cNvSpPr txBox="1"/>
          <p:nvPr/>
        </p:nvSpPr>
        <p:spPr>
          <a:xfrm>
            <a:off x="4281480" y="10155240"/>
            <a:ext cx="3276360" cy="5360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F25DAC0A-7C6F-48A6-99A9-61476FEA2A34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36685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Klikk for å redigere undertittelstil i malen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22.03.2018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75943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tel og bilde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22.03.2018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72401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tat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22.03.2018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183612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vne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22.03.2018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220027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vnekort med s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22.03.2018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2959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nt eller us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22.03.2018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399774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tel og 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22.03.2018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183609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22.03.2018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551743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812895" y="609735"/>
            <a:ext cx="8463336" cy="1320385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nb-NO" sz="1633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rebuchet MS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subTitle"/>
          </p:nvPr>
        </p:nvSpPr>
        <p:spPr>
          <a:xfrm>
            <a:off x="812895" y="2160689"/>
            <a:ext cx="4117157" cy="3880489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2903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5240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22.03.2018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93988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22.03.2018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58143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22.03.2018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08671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22.03.2018</a:t>
            </a:fld>
            <a:endParaRPr lang="nb-N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06506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22.03.2018</a:t>
            </a:fld>
            <a:endParaRPr lang="nb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86243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22.03.2018</a:t>
            </a:fld>
            <a:endParaRPr lang="nb-N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29851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22.03.2018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3854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b-NO"/>
              <a:t>Klikk på ikonet for å legge til et bilde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41CAD-7E0C-FA40-9E57-2C6A88F39AFB}" type="datetimeFigureOut">
              <a:rPr lang="nb-NO" smtClean="0"/>
              <a:t>22.03.2018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00644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41CAD-7E0C-FA40-9E57-2C6A88F39AFB}" type="datetimeFigureOut">
              <a:rPr lang="nb-NO" smtClean="0"/>
              <a:t>22.03.2018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804D419F-CD1D-FB44-9E4D-740F2988635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08970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extShape 1"/>
          <p:cNvSpPr txBox="1"/>
          <p:nvPr/>
        </p:nvSpPr>
        <p:spPr>
          <a:xfrm>
            <a:off x="1778257" y="1489883"/>
            <a:ext cx="6702840" cy="1645991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r>
              <a:rPr lang="nb-NO" sz="10433" spc="-1" dirty="0">
                <a:solidFill>
                  <a:srgbClr val="EB3D9F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Team </a:t>
            </a:r>
            <a:r>
              <a:rPr lang="nb-NO" sz="10433" spc="-1" dirty="0" err="1">
                <a:solidFill>
                  <a:srgbClr val="EB3D9F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grnn</a:t>
            </a:r>
            <a:r>
              <a:rPr lang="nb-NO" sz="10433" spc="-1" dirty="0">
                <a:solidFill>
                  <a:srgbClr val="EB3D9F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 </a:t>
            </a:r>
            <a:endParaRPr lang="nb-NO" sz="1633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badi MT Condensed Light" panose="020B0306030101010103" pitchFamily="34" charset="77"/>
            </a:endParaRPr>
          </a:p>
        </p:txBody>
      </p:sp>
      <p:sp>
        <p:nvSpPr>
          <p:cNvPr id="213" name="TextShape 2"/>
          <p:cNvSpPr txBox="1"/>
          <p:nvPr/>
        </p:nvSpPr>
        <p:spPr>
          <a:xfrm>
            <a:off x="2654159" y="3114973"/>
            <a:ext cx="5826938" cy="109667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r>
              <a:rPr lang="en-US" sz="1805" spc="-1" dirty="0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En </a:t>
            </a:r>
            <a:r>
              <a:rPr lang="en-US" sz="1805" spc="-1" dirty="0" err="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kort</a:t>
            </a:r>
            <a:r>
              <a:rPr lang="en-US" sz="1805" spc="-1" dirty="0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 </a:t>
            </a:r>
            <a:r>
              <a:rPr lang="en-US" sz="1805" spc="-1" dirty="0" err="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presentasjon</a:t>
            </a:r>
            <a:r>
              <a:rPr lang="en-US" sz="1805" spc="-1" dirty="0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Abadi MT Condensed Light" panose="020B0306030101010103" pitchFamily="34" charset="77"/>
              </a:rPr>
              <a:t> av oblig 3 </a:t>
            </a:r>
            <a:endParaRPr lang="en-US" sz="2903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badi MT Condensed Light" panose="020B0306030101010103" pitchFamily="34" charset="77"/>
            </a:endParaRPr>
          </a:p>
        </p:txBody>
      </p:sp>
      <p:sp>
        <p:nvSpPr>
          <p:cNvPr id="2" name="TekstSylinder 1">
            <a:extLst>
              <a:ext uri="{FF2B5EF4-FFF2-40B4-BE49-F238E27FC236}">
                <a16:creationId xmlns:a16="http://schemas.microsoft.com/office/drawing/2014/main" id="{A8284B85-320B-4C4F-9E80-5C40022E0F8C}"/>
              </a:ext>
            </a:extLst>
          </p:cNvPr>
          <p:cNvSpPr txBox="1"/>
          <p:nvPr/>
        </p:nvSpPr>
        <p:spPr>
          <a:xfrm>
            <a:off x="1783345" y="3135874"/>
            <a:ext cx="243391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nb-NO" dirty="0">
              <a:solidFill>
                <a:schemeClr val="bg1">
                  <a:lumMod val="50000"/>
                </a:schemeClr>
              </a:solidFill>
              <a:latin typeface="Abadi MT Condensed Light" panose="020B0306030101010103" pitchFamily="34" charset="77"/>
            </a:endParaRP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Agnete </a:t>
            </a:r>
            <a:r>
              <a:rPr lang="nb-NO" dirty="0" err="1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Gridseth</a:t>
            </a:r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 Røstad</a:t>
            </a: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Alise Haukenes</a:t>
            </a: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Amund Lindstøl</a:t>
            </a: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Eivind Dagsland </a:t>
            </a:r>
            <a:r>
              <a:rPr lang="nb-NO" dirty="0" err="1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Halderaker</a:t>
            </a:r>
            <a:endParaRPr lang="nb-NO" dirty="0">
              <a:solidFill>
                <a:schemeClr val="bg1">
                  <a:lumMod val="50000"/>
                </a:schemeClr>
              </a:solidFill>
              <a:latin typeface="Abadi MT Condensed Light" panose="020B0306030101010103" pitchFamily="34" charset="77"/>
            </a:endParaRP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Helge Mikael Landro</a:t>
            </a: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Håkon </a:t>
            </a:r>
            <a:r>
              <a:rPr lang="nb-NO" dirty="0" err="1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Ettestøl</a:t>
            </a:r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 Osland</a:t>
            </a: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Magnus Flatheim Jensen</a:t>
            </a:r>
          </a:p>
          <a:p>
            <a:r>
              <a:rPr lang="nb-NO" dirty="0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Simon Telle </a:t>
            </a:r>
            <a:r>
              <a:rPr lang="nb-NO" dirty="0" err="1">
                <a:solidFill>
                  <a:schemeClr val="bg1">
                    <a:lumMod val="50000"/>
                  </a:schemeClr>
                </a:solidFill>
                <a:latin typeface="Abadi MT Condensed Light" panose="020B0306030101010103" pitchFamily="34" charset="77"/>
              </a:rPr>
              <a:t>Riple</a:t>
            </a:r>
            <a:endParaRPr lang="nb-NO" dirty="0">
              <a:solidFill>
                <a:schemeClr val="bg1">
                  <a:lumMod val="50000"/>
                </a:schemeClr>
              </a:solidFill>
              <a:latin typeface="Abadi MT Condensed Light" panose="020B0306030101010103" pitchFamily="34" charset="77"/>
            </a:endParaRPr>
          </a:p>
          <a:p>
            <a:endParaRPr lang="nb-NO" dirty="0">
              <a:solidFill>
                <a:schemeClr val="bg1">
                  <a:lumMod val="50000"/>
                </a:schemeClr>
              </a:solidFill>
              <a:latin typeface="Abadi MT Condensed Light" panose="020B0306030101010103" pitchFamily="34" charset="77"/>
            </a:endParaRPr>
          </a:p>
        </p:txBody>
      </p:sp>
      <p:pic>
        <p:nvPicPr>
          <p:cNvPr id="5" name="Bilde 2">
            <a:extLst>
              <a:ext uri="{FF2B5EF4-FFF2-40B4-BE49-F238E27FC236}">
                <a16:creationId xmlns:a16="http://schemas.microsoft.com/office/drawing/2014/main" id="{453CFF99-7DDF-2944-943E-D4F23179E184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2030103" y="1489883"/>
            <a:ext cx="970200" cy="16236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2354195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>
            <a:extLst>
              <a:ext uri="{FF2B5EF4-FFF2-40B4-BE49-F238E27FC236}">
                <a16:creationId xmlns:a16="http://schemas.microsoft.com/office/drawing/2014/main" id="{4EDCC434-AE4C-664C-B99D-4B441EB7A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2454" y="-270934"/>
            <a:ext cx="9420480" cy="1776567"/>
          </a:xfrm>
          <a:prstGeom prst="rect">
            <a:avLst/>
          </a:prstGeom>
        </p:spPr>
      </p:pic>
      <p:pic>
        <p:nvPicPr>
          <p:cNvPr id="4" name="Bilde 3">
            <a:extLst>
              <a:ext uri="{FF2B5EF4-FFF2-40B4-BE49-F238E27FC236}">
                <a16:creationId xmlns:a16="http://schemas.microsoft.com/office/drawing/2014/main" id="{F504CD52-E453-0145-ACB2-41302FE056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8902"/>
            <a:ext cx="12192000" cy="6639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9969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>
            <a:extLst>
              <a:ext uri="{FF2B5EF4-FFF2-40B4-BE49-F238E27FC236}">
                <a16:creationId xmlns:a16="http://schemas.microsoft.com/office/drawing/2014/main" id="{968ABDFA-FC9E-614A-847A-641A5AFC5F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8587" y="-237068"/>
            <a:ext cx="9420480" cy="1776567"/>
          </a:xfrm>
          <a:prstGeom prst="rect">
            <a:avLst/>
          </a:prstGeom>
        </p:spPr>
      </p:pic>
      <p:pic>
        <p:nvPicPr>
          <p:cNvPr id="4" name="Bilde 3">
            <a:extLst>
              <a:ext uri="{FF2B5EF4-FFF2-40B4-BE49-F238E27FC236}">
                <a16:creationId xmlns:a16="http://schemas.microsoft.com/office/drawing/2014/main" id="{2AEBA59F-D23A-4F46-A26E-CEA5749914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2" t="-701"/>
          <a:stretch/>
        </p:blipFill>
        <p:spPr>
          <a:xfrm>
            <a:off x="0" y="103667"/>
            <a:ext cx="12192000" cy="6754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3641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>
            <a:extLst>
              <a:ext uri="{FF2B5EF4-FFF2-40B4-BE49-F238E27FC236}">
                <a16:creationId xmlns:a16="http://schemas.microsoft.com/office/drawing/2014/main" id="{1C5B095A-E9EA-1846-9148-AE6926F6A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0320" y="-254000"/>
            <a:ext cx="9420480" cy="1776567"/>
          </a:xfrm>
          <a:prstGeom prst="rect">
            <a:avLst/>
          </a:prstGeom>
        </p:spPr>
      </p:pic>
      <p:pic>
        <p:nvPicPr>
          <p:cNvPr id="6" name="Bilde 5">
            <a:extLst>
              <a:ext uri="{FF2B5EF4-FFF2-40B4-BE49-F238E27FC236}">
                <a16:creationId xmlns:a16="http://schemas.microsoft.com/office/drawing/2014/main" id="{7840EA0D-8634-1C4B-9C8B-0EEF5D057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3497"/>
            <a:ext cx="12192000" cy="668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605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>
            <a:extLst>
              <a:ext uri="{FF2B5EF4-FFF2-40B4-BE49-F238E27FC236}">
                <a16:creationId xmlns:a16="http://schemas.microsoft.com/office/drawing/2014/main" id="{84EC3823-4BAB-F740-8BAD-E50B33EA4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4053" y="-118535"/>
            <a:ext cx="9420480" cy="1776567"/>
          </a:xfrm>
          <a:prstGeom prst="rect">
            <a:avLst/>
          </a:prstGeom>
        </p:spPr>
      </p:pic>
      <p:pic>
        <p:nvPicPr>
          <p:cNvPr id="4" name="Bilde 3">
            <a:extLst>
              <a:ext uri="{FF2B5EF4-FFF2-40B4-BE49-F238E27FC236}">
                <a16:creationId xmlns:a16="http://schemas.microsoft.com/office/drawing/2014/main" id="{748B647C-8B1B-8A41-8404-C8CABDAC5E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3955"/>
            <a:ext cx="12192000" cy="6634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352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3A020F7-BC91-6941-A3AD-8276BEA94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>
                <a:latin typeface="Abadi MT Condensed Light" panose="020B0306030101010103" pitchFamily="34" charset="77"/>
              </a:rPr>
              <a:t>Demonstrasjonsvideo</a:t>
            </a:r>
            <a:endParaRPr lang="nb-NO" dirty="0">
              <a:latin typeface="Abadi MT Condensed Light" panose="020B0306030101010103" pitchFamily="34" charset="77"/>
            </a:endParaRPr>
          </a:p>
        </p:txBody>
      </p:sp>
      <p:pic>
        <p:nvPicPr>
          <p:cNvPr id="10" name="demo.mp4">
            <a:hlinkClick r:id="" action="ppaction://media"/>
            <a:extLst>
              <a:ext uri="{FF2B5EF4-FFF2-40B4-BE49-F238E27FC236}">
                <a16:creationId xmlns:a16="http://schemas.microsoft.com/office/drawing/2014/main" id="{8B071DBE-CCDF-8548-9934-2A5EEE864601}"/>
              </a:ext>
            </a:extLst>
          </p:cNvPr>
          <p:cNvPicPr>
            <a:picLocks noGrp="1" noChangeAspect="1"/>
          </p:cNvPicPr>
          <p:nvPr>
            <p:ph sz="half"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26037" y="1670346"/>
            <a:ext cx="7247965" cy="3908690"/>
          </a:xfrm>
        </p:spPr>
      </p:pic>
    </p:spTree>
    <p:extLst>
      <p:ext uri="{BB962C8B-B14F-4D97-AF65-F5344CB8AC3E}">
        <p14:creationId xmlns:p14="http://schemas.microsoft.com/office/powerpoint/2010/main" val="3874661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40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194FE27-FA11-3A40-AB0A-18A21A4CB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Retrospektiv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B8870C03-D4DB-7442-B72E-075CE65B9E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1620602"/>
            <a:ext cx="4184035" cy="3880772"/>
          </a:xfrm>
        </p:spPr>
        <p:txBody>
          <a:bodyPr>
            <a:normAutofit lnSpcReduction="10000"/>
          </a:bodyPr>
          <a:lstStyle/>
          <a:p>
            <a:r>
              <a:rPr lang="nb-NO" dirty="0">
                <a:latin typeface="Abadi MT Condensed Light" panose="020B0306030101010103" pitchFamily="34" charset="77"/>
              </a:rPr>
              <a:t>Hva gikk bra?</a:t>
            </a:r>
          </a:p>
          <a:p>
            <a:pPr lvl="1"/>
            <a:r>
              <a:rPr lang="nb-NO" dirty="0">
                <a:latin typeface="Abadi MT Condensed Light" panose="020B0306030101010103" pitchFamily="34" charset="77"/>
              </a:rPr>
              <a:t>Lite problemer med </a:t>
            </a:r>
            <a:r>
              <a:rPr lang="nb-NO" dirty="0" err="1">
                <a:latin typeface="Abadi MT Condensed Light" panose="020B0306030101010103" pitchFamily="34" charset="77"/>
              </a:rPr>
              <a:t>Git</a:t>
            </a:r>
            <a:endParaRPr lang="nb-NO" dirty="0">
              <a:latin typeface="Abadi MT Condensed Light" panose="020B0306030101010103" pitchFamily="34" charset="77"/>
            </a:endParaRPr>
          </a:p>
          <a:p>
            <a:pPr lvl="1"/>
            <a:r>
              <a:rPr lang="nb-NO" dirty="0">
                <a:latin typeface="Abadi MT Condensed Light" panose="020B0306030101010103" pitchFamily="34" charset="77"/>
              </a:rPr>
              <a:t>TDD</a:t>
            </a:r>
          </a:p>
          <a:p>
            <a:pPr lvl="1"/>
            <a:r>
              <a:rPr lang="nb-NO" dirty="0">
                <a:latin typeface="Abadi MT Condensed Light" panose="020B0306030101010103" pitchFamily="34" charset="77"/>
              </a:rPr>
              <a:t>Design og resultat så langt</a:t>
            </a:r>
          </a:p>
          <a:p>
            <a:pPr lvl="1"/>
            <a:r>
              <a:rPr lang="nb-NO" dirty="0">
                <a:latin typeface="Abadi MT Condensed Light" panose="020B0306030101010103" pitchFamily="34" charset="77"/>
              </a:rPr>
              <a:t>Logikk i klassene</a:t>
            </a:r>
          </a:p>
          <a:p>
            <a:pPr lvl="1"/>
            <a:r>
              <a:rPr lang="nb-NO" dirty="0" err="1">
                <a:latin typeface="Abadi MT Condensed Light" panose="020B0306030101010103" pitchFamily="34" charset="77"/>
              </a:rPr>
              <a:t>LibGDX</a:t>
            </a:r>
            <a:endParaRPr lang="nb-NO" dirty="0">
              <a:latin typeface="Abadi MT Condensed Light" panose="020B0306030101010103" pitchFamily="34" charset="77"/>
            </a:endParaRPr>
          </a:p>
          <a:p>
            <a:pPr lvl="1"/>
            <a:r>
              <a:rPr lang="nb-NO" dirty="0">
                <a:latin typeface="Abadi MT Condensed Light" panose="020B0306030101010103" pitchFamily="34" charset="77"/>
              </a:rPr>
              <a:t>Nytt medlem!</a:t>
            </a:r>
          </a:p>
          <a:p>
            <a:pPr lvl="1"/>
            <a:endParaRPr lang="nb-NO" dirty="0">
              <a:latin typeface="Abadi MT Condensed Light" panose="020B0306030101010103" pitchFamily="34" charset="77"/>
            </a:endParaRPr>
          </a:p>
          <a:p>
            <a:pPr lvl="1"/>
            <a:endParaRPr lang="nb-NO" dirty="0">
              <a:latin typeface="Abadi MT Condensed Light" panose="020B0306030101010103" pitchFamily="34" charset="77"/>
            </a:endParaRPr>
          </a:p>
          <a:p>
            <a:endParaRPr lang="nb-NO" dirty="0">
              <a:latin typeface="Abadi MT Condensed Light" panose="020B0306030101010103" pitchFamily="34" charset="77"/>
            </a:endParaRP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C1442FFA-A9ED-AB4F-9C0B-313E34BB5D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04267" y="1620602"/>
            <a:ext cx="4184034" cy="3880773"/>
          </a:xfrm>
        </p:spPr>
        <p:txBody>
          <a:bodyPr>
            <a:normAutofit lnSpcReduction="10000"/>
          </a:bodyPr>
          <a:lstStyle/>
          <a:p>
            <a:r>
              <a:rPr lang="nb-NO" dirty="0">
                <a:latin typeface="Abadi MT Condensed Light" panose="020B0306030101010103" pitchFamily="34" charset="77"/>
              </a:rPr>
              <a:t>Hva kunne gått bedre?</a:t>
            </a:r>
          </a:p>
          <a:p>
            <a:pPr lvl="1"/>
            <a:r>
              <a:rPr lang="nb-NO" dirty="0">
                <a:latin typeface="Abadi MT Condensed Light" panose="020B0306030101010103" pitchFamily="34" charset="77"/>
              </a:rPr>
              <a:t>Kommunikasjon</a:t>
            </a:r>
          </a:p>
          <a:p>
            <a:pPr lvl="2"/>
            <a:r>
              <a:rPr lang="nb-NO" dirty="0">
                <a:latin typeface="Abadi MT Condensed Light" panose="020B0306030101010103" pitchFamily="34" charset="77"/>
              </a:rPr>
              <a:t>Tildeling av oppgaver</a:t>
            </a:r>
          </a:p>
          <a:p>
            <a:pPr lvl="1"/>
            <a:r>
              <a:rPr lang="nb-NO" dirty="0">
                <a:latin typeface="Abadi MT Condensed Light" panose="020B0306030101010103" pitchFamily="34" charset="77"/>
              </a:rPr>
              <a:t>Organisering av arbeid</a:t>
            </a:r>
          </a:p>
          <a:p>
            <a:pPr lvl="1"/>
            <a:r>
              <a:rPr lang="nb-NO" dirty="0">
                <a:latin typeface="Abadi MT Condensed Light" panose="020B0306030101010103" pitchFamily="34" charset="77"/>
              </a:rPr>
              <a:t>Ustabilt oppmøte</a:t>
            </a:r>
          </a:p>
          <a:p>
            <a:pPr lvl="1"/>
            <a:r>
              <a:rPr lang="nb-NO" dirty="0">
                <a:latin typeface="Abadi MT Condensed Light" panose="020B0306030101010103" pitchFamily="34" charset="77"/>
              </a:rPr>
              <a:t>Kodestil</a:t>
            </a:r>
          </a:p>
          <a:p>
            <a:pPr lvl="1"/>
            <a:r>
              <a:rPr lang="nb-NO" dirty="0">
                <a:latin typeface="Abadi MT Condensed Light" panose="020B0306030101010103" pitchFamily="34" charset="77"/>
              </a:rPr>
              <a:t>Tidsbruk</a:t>
            </a:r>
          </a:p>
          <a:p>
            <a:pPr lvl="1"/>
            <a:r>
              <a:rPr lang="nb-NO" dirty="0" err="1">
                <a:latin typeface="Abadi MT Condensed Light" panose="020B0306030101010103" pitchFamily="34" charset="77"/>
              </a:rPr>
              <a:t>Git</a:t>
            </a:r>
            <a:r>
              <a:rPr lang="nb-NO" dirty="0">
                <a:latin typeface="Abadi MT Condensed Light" panose="020B0306030101010103" pitchFamily="34" charset="77"/>
              </a:rPr>
              <a:t> </a:t>
            </a:r>
            <a:r>
              <a:rPr lang="nb-NO" dirty="0" err="1">
                <a:latin typeface="Abadi MT Condensed Light" panose="020B0306030101010103" pitchFamily="34" charset="77"/>
              </a:rPr>
              <a:t>issues</a:t>
            </a:r>
            <a:endParaRPr lang="nb-NO" dirty="0">
              <a:latin typeface="Abadi MT Condensed Light" panose="020B0306030101010103" pitchFamily="34" charset="77"/>
            </a:endParaRPr>
          </a:p>
          <a:p>
            <a:pPr lvl="1"/>
            <a:r>
              <a:rPr lang="nb-NO" dirty="0">
                <a:latin typeface="Abadi MT Condensed Light" panose="020B0306030101010103" pitchFamily="34" charset="77"/>
              </a:rPr>
              <a:t>Java Doc</a:t>
            </a:r>
          </a:p>
          <a:p>
            <a:pPr lvl="1"/>
            <a:r>
              <a:rPr lang="nb-NO" dirty="0" err="1">
                <a:latin typeface="Abadi MT Condensed Light" panose="020B0306030101010103" pitchFamily="34" charset="77"/>
              </a:rPr>
              <a:t>Scrum</a:t>
            </a:r>
            <a:endParaRPr lang="nb-NO" dirty="0">
              <a:latin typeface="Abadi MT Condensed Light" panose="020B0306030101010103" pitchFamily="34" charset="77"/>
            </a:endParaRPr>
          </a:p>
          <a:p>
            <a:pPr lvl="1"/>
            <a:r>
              <a:rPr lang="nb-NO" dirty="0">
                <a:latin typeface="Abadi MT Condensed Light" panose="020B0306030101010103" pitchFamily="34" charset="77"/>
              </a:rPr>
              <a:t>Tester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0AC7E7D4-511D-DA4D-A347-0F279F76FD76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449378" y="4057200"/>
            <a:ext cx="3583440" cy="28008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625323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25721A7-4C45-4842-B152-D2CC4C8C2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Veien videre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1466BD59-890C-8545-AF63-18987802E0E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Forbedre AI</a:t>
            </a:r>
          </a:p>
          <a:p>
            <a:r>
              <a:rPr lang="nb-NO" dirty="0">
                <a:latin typeface="Abadi MT Condensed Light" panose="020B0306030101010103" pitchFamily="34" charset="77"/>
              </a:rPr>
              <a:t>Implementere ferdig metodene for å gi alle de lovlige trekkene til kongen, og de andre brikkene om kongen står i sjakk</a:t>
            </a:r>
          </a:p>
          <a:p>
            <a:r>
              <a:rPr lang="nb-NO" dirty="0">
                <a:latin typeface="Abadi MT Condensed Light" panose="020B0306030101010103" pitchFamily="34" charset="77"/>
              </a:rPr>
              <a:t>Implementere rokade</a:t>
            </a:r>
          </a:p>
          <a:p>
            <a:endParaRPr lang="nb-NO" dirty="0">
              <a:latin typeface="Abadi MT Condensed Light" panose="020B0306030101010103" pitchFamily="34" charset="77"/>
            </a:endParaRPr>
          </a:p>
        </p:txBody>
      </p:sp>
      <p:pic>
        <p:nvPicPr>
          <p:cNvPr id="12" name="Plassholder for innhold 11">
            <a:extLst>
              <a:ext uri="{FF2B5EF4-FFF2-40B4-BE49-F238E27FC236}">
                <a16:creationId xmlns:a16="http://schemas.microsoft.com/office/drawing/2014/main" id="{94DD0E12-F53F-1644-9F47-3959CF084B4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021813" y="4211759"/>
            <a:ext cx="3343818" cy="2382471"/>
          </a:xfrm>
        </p:spPr>
      </p:pic>
    </p:spTree>
    <p:extLst>
      <p:ext uri="{BB962C8B-B14F-4D97-AF65-F5344CB8AC3E}">
        <p14:creationId xmlns:p14="http://schemas.microsoft.com/office/powerpoint/2010/main" val="1338092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lassholder for innhold 6">
            <a:extLst>
              <a:ext uri="{FF2B5EF4-FFF2-40B4-BE49-F238E27FC236}">
                <a16:creationId xmlns:a16="http://schemas.microsoft.com/office/drawing/2014/main" id="{14FD7C83-1C47-AB46-BEF9-AF0C6DEE082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769351" y="2512295"/>
            <a:ext cx="6302203" cy="3177360"/>
          </a:xfrm>
        </p:spPr>
      </p:pic>
      <p:sp>
        <p:nvSpPr>
          <p:cNvPr id="2" name="Tittel 1">
            <a:extLst>
              <a:ext uri="{FF2B5EF4-FFF2-40B4-BE49-F238E27FC236}">
                <a16:creationId xmlns:a16="http://schemas.microsoft.com/office/drawing/2014/main" id="{64D5FD30-9D96-344F-B927-DACEAD945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Hovedresultater</a:t>
            </a:r>
          </a:p>
        </p:txBody>
      </p:sp>
      <p:sp>
        <p:nvSpPr>
          <p:cNvPr id="4" name="Undertittel 3">
            <a:extLst>
              <a:ext uri="{FF2B5EF4-FFF2-40B4-BE49-F238E27FC236}">
                <a16:creationId xmlns:a16="http://schemas.microsoft.com/office/drawing/2014/main" id="{C5DB7D58-15F7-5D4E-A304-4A530F34E3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Registrering og logg inn for brukere</a:t>
            </a:r>
          </a:p>
          <a:p>
            <a:r>
              <a:rPr lang="nb-NO" dirty="0">
                <a:latin typeface="Abadi MT Condensed Light" panose="020B0306030101010103" pitchFamily="34" charset="77"/>
              </a:rPr>
              <a:t>Fungerende sjakkspill</a:t>
            </a:r>
          </a:p>
          <a:p>
            <a:r>
              <a:rPr lang="nb-NO" dirty="0">
                <a:latin typeface="Abadi MT Condensed Light" panose="020B0306030101010103" pitchFamily="34" charset="77"/>
              </a:rPr>
              <a:t>Regler som enkelt kan endres</a:t>
            </a:r>
          </a:p>
          <a:p>
            <a:r>
              <a:rPr lang="nb-NO" dirty="0">
                <a:latin typeface="Abadi MT Condensed Light" panose="020B0306030101010103" pitchFamily="34" charset="77"/>
              </a:rPr>
              <a:t>Sjakk AI som gjør random trekk</a:t>
            </a:r>
          </a:p>
          <a:p>
            <a:r>
              <a:rPr lang="nb-NO" dirty="0">
                <a:latin typeface="Abadi MT Condensed Light" panose="020B0306030101010103" pitchFamily="34" charset="77"/>
              </a:rPr>
              <a:t>Barnevennlig design</a:t>
            </a:r>
          </a:p>
        </p:txBody>
      </p:sp>
    </p:spTree>
    <p:extLst>
      <p:ext uri="{BB962C8B-B14F-4D97-AF65-F5344CB8AC3E}">
        <p14:creationId xmlns:p14="http://schemas.microsoft.com/office/powerpoint/2010/main" val="1431782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5FDDFBB-3E3D-9045-915E-D1855A186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Utfordringer og løsninger</a:t>
            </a:r>
          </a:p>
        </p:txBody>
      </p:sp>
      <p:sp>
        <p:nvSpPr>
          <p:cNvPr id="8" name="Plassholder for tekst 7">
            <a:extLst>
              <a:ext uri="{FF2B5EF4-FFF2-40B4-BE49-F238E27FC236}">
                <a16:creationId xmlns:a16="http://schemas.microsoft.com/office/drawing/2014/main" id="{5436A91E-C3CD-E243-B3B9-39F4964ACB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5745" y="1584721"/>
            <a:ext cx="4185623" cy="576262"/>
          </a:xfrm>
        </p:spPr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Utfordringer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71CF0C66-280F-844F-9465-EB389BF632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5744" y="2172613"/>
            <a:ext cx="4185623" cy="3304117"/>
          </a:xfrm>
        </p:spPr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Programmet </a:t>
            </a:r>
            <a:r>
              <a:rPr lang="nb-NO" dirty="0" err="1">
                <a:latin typeface="Abadi MT Condensed Light" panose="020B0306030101010103" pitchFamily="34" charset="77"/>
              </a:rPr>
              <a:t>kræsjet</a:t>
            </a:r>
            <a:r>
              <a:rPr lang="nb-NO" dirty="0">
                <a:latin typeface="Abadi MT Condensed Light" panose="020B0306030101010103" pitchFamily="34" charset="77"/>
              </a:rPr>
              <a:t> etter viss tid</a:t>
            </a:r>
          </a:p>
          <a:p>
            <a:r>
              <a:rPr lang="nb-NO" dirty="0">
                <a:latin typeface="Abadi MT Condensed Light" panose="020B0306030101010103" pitchFamily="34" charset="77"/>
              </a:rPr>
              <a:t>Prøvde å bruke en løsning som heter </a:t>
            </a:r>
            <a:r>
              <a:rPr lang="nb-NO" dirty="0" err="1">
                <a:latin typeface="Abadi MT Condensed Light" panose="020B0306030101010103" pitchFamily="34" charset="77"/>
              </a:rPr>
              <a:t>Tiled</a:t>
            </a:r>
            <a:r>
              <a:rPr lang="nb-NO" dirty="0">
                <a:latin typeface="Abadi MT Condensed Light" panose="020B0306030101010103" pitchFamily="34" charset="77"/>
              </a:rPr>
              <a:t> Map</a:t>
            </a:r>
          </a:p>
          <a:p>
            <a:r>
              <a:rPr lang="nb-NO" dirty="0">
                <a:latin typeface="Abadi MT Condensed Light" panose="020B0306030101010103" pitchFamily="34" charset="77"/>
              </a:rPr>
              <a:t>Problem med at hvis det ikke var en brikke på brettet, satt vi den brikken til å være null</a:t>
            </a:r>
          </a:p>
          <a:p>
            <a:endParaRPr lang="nb-NO" dirty="0">
              <a:latin typeface="Abadi MT Condensed Light" panose="020B0306030101010103" pitchFamily="34" charset="77"/>
            </a:endParaRPr>
          </a:p>
        </p:txBody>
      </p:sp>
      <p:sp>
        <p:nvSpPr>
          <p:cNvPr id="9" name="Plassholder for tekst 8">
            <a:extLst>
              <a:ext uri="{FF2B5EF4-FFF2-40B4-BE49-F238E27FC236}">
                <a16:creationId xmlns:a16="http://schemas.microsoft.com/office/drawing/2014/main" id="{6AA863A6-78C0-2E4E-8964-5EE7C480B5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88383" y="1584721"/>
            <a:ext cx="4185618" cy="576262"/>
          </a:xfrm>
        </p:spPr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Løsninger</a:t>
            </a:r>
          </a:p>
        </p:txBody>
      </p:sp>
      <p:sp>
        <p:nvSpPr>
          <p:cNvPr id="6" name="Plassholder for tekst 5">
            <a:extLst>
              <a:ext uri="{FF2B5EF4-FFF2-40B4-BE49-F238E27FC236}">
                <a16:creationId xmlns:a16="http://schemas.microsoft.com/office/drawing/2014/main" id="{1DD1F4CC-30D6-3042-B6AA-3C83D7614C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088384" y="2225873"/>
            <a:ext cx="4185617" cy="3304117"/>
          </a:xfrm>
        </p:spPr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Fikset med å ikke opprette for mange objekter</a:t>
            </a:r>
          </a:p>
          <a:p>
            <a:r>
              <a:rPr lang="nb-NO" dirty="0">
                <a:latin typeface="Abadi MT Condensed Light" panose="020B0306030101010103" pitchFamily="34" charset="77"/>
              </a:rPr>
              <a:t>Fungerte ikke, lagde en translate klasse som oversetter mellom </a:t>
            </a:r>
            <a:r>
              <a:rPr lang="nb-NO" dirty="0" err="1">
                <a:latin typeface="Abadi MT Condensed Light" panose="020B0306030101010103" pitchFamily="34" charset="77"/>
              </a:rPr>
              <a:t>pixler</a:t>
            </a:r>
            <a:r>
              <a:rPr lang="nb-NO" dirty="0">
                <a:latin typeface="Abadi MT Condensed Light" panose="020B0306030101010103" pitchFamily="34" charset="77"/>
              </a:rPr>
              <a:t> og koordinater</a:t>
            </a:r>
          </a:p>
          <a:p>
            <a:r>
              <a:rPr lang="nb-NO" dirty="0">
                <a:latin typeface="Abadi MT Condensed Light" panose="020B0306030101010103" pitchFamily="34" charset="77"/>
              </a:rPr>
              <a:t>Måtte sjekke alle plasser på brettet om det var en brikke der eller ikke</a:t>
            </a:r>
          </a:p>
        </p:txBody>
      </p:sp>
      <p:pic>
        <p:nvPicPr>
          <p:cNvPr id="3" name="Bilde 2">
            <a:extLst>
              <a:ext uri="{FF2B5EF4-FFF2-40B4-BE49-F238E27FC236}">
                <a16:creationId xmlns:a16="http://schemas.microsoft.com/office/drawing/2014/main" id="{5DE02832-16C1-2547-8F89-7EDE629112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0883" y="3723071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487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A647E63-E366-1541-B9E8-6298BE7E2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61175"/>
            <a:ext cx="8596668" cy="1320800"/>
          </a:xfrm>
        </p:spPr>
        <p:txBody>
          <a:bodyPr/>
          <a:lstStyle/>
          <a:p>
            <a:r>
              <a:rPr lang="nb-NO" dirty="0">
                <a:latin typeface="Abadi MT Condensed Light" panose="020B0306030101010103" pitchFamily="34" charset="77"/>
              </a:rPr>
              <a:t>Designet</a:t>
            </a:r>
          </a:p>
        </p:txBody>
      </p:sp>
      <p:pic>
        <p:nvPicPr>
          <p:cNvPr id="20" name="Bilde 19">
            <a:extLst>
              <a:ext uri="{FF2B5EF4-FFF2-40B4-BE49-F238E27FC236}">
                <a16:creationId xmlns:a16="http://schemas.microsoft.com/office/drawing/2014/main" id="{E7FAC30F-CB66-034B-BA9A-D07E9502C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520" y="-294592"/>
            <a:ext cx="9420480" cy="1776567"/>
          </a:xfrm>
          <a:prstGeom prst="rect">
            <a:avLst/>
          </a:prstGeom>
        </p:spPr>
      </p:pic>
      <p:pic>
        <p:nvPicPr>
          <p:cNvPr id="8" name="Bilde 7">
            <a:extLst>
              <a:ext uri="{FF2B5EF4-FFF2-40B4-BE49-F238E27FC236}">
                <a16:creationId xmlns:a16="http://schemas.microsoft.com/office/drawing/2014/main" id="{DAFB26F7-B062-CE48-8B1B-D93C6FCC7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1766"/>
            <a:ext cx="12192000" cy="665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334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F7B4DF0-35E9-984A-B44E-81126B830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 dirty="0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91E23474-0AF4-494D-929A-47B437DE27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520" y="-278684"/>
            <a:ext cx="9420480" cy="1776567"/>
          </a:xfrm>
          <a:prstGeom prst="rect">
            <a:avLst/>
          </a:prstGeom>
        </p:spPr>
      </p:pic>
      <p:pic>
        <p:nvPicPr>
          <p:cNvPr id="3" name="Bilde 2">
            <a:extLst>
              <a:ext uri="{FF2B5EF4-FFF2-40B4-BE49-F238E27FC236}">
                <a16:creationId xmlns:a16="http://schemas.microsoft.com/office/drawing/2014/main" id="{75ABF6AA-5AFA-5E47-8129-AD04519E3E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0745"/>
            <a:ext cx="12192000" cy="6657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352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22643E1-7854-2C45-8BAD-595E9949B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5946E89F-0587-6E4B-B8CB-CFBED176BB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520" y="-278684"/>
            <a:ext cx="9420480" cy="1776567"/>
          </a:xfrm>
          <a:prstGeom prst="rect">
            <a:avLst/>
          </a:prstGeom>
        </p:spPr>
      </p:pic>
      <p:pic>
        <p:nvPicPr>
          <p:cNvPr id="4" name="Bilde 3">
            <a:extLst>
              <a:ext uri="{FF2B5EF4-FFF2-40B4-BE49-F238E27FC236}">
                <a16:creationId xmlns:a16="http://schemas.microsoft.com/office/drawing/2014/main" id="{A0408415-F3E2-9246-B29E-839FF5F75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4814"/>
            <a:ext cx="12210197" cy="670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748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41F6404-6367-FB48-B044-0A3734467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32703301-9276-FB40-A7B4-9F1386C49D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520" y="-101600"/>
            <a:ext cx="9420480" cy="1776567"/>
          </a:xfrm>
          <a:prstGeom prst="rect">
            <a:avLst/>
          </a:prstGeom>
        </p:spPr>
      </p:pic>
      <p:pic>
        <p:nvPicPr>
          <p:cNvPr id="3" name="Bilde 2">
            <a:extLst>
              <a:ext uri="{FF2B5EF4-FFF2-40B4-BE49-F238E27FC236}">
                <a16:creationId xmlns:a16="http://schemas.microsoft.com/office/drawing/2014/main" id="{A51A8D54-3075-A94F-9D12-0337330F46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2861"/>
            <a:ext cx="12192000" cy="664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436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9BA54F8F-E037-1A4E-B1A4-19487EBD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3" name="Bilde 2">
            <a:extLst>
              <a:ext uri="{FF2B5EF4-FFF2-40B4-BE49-F238E27FC236}">
                <a16:creationId xmlns:a16="http://schemas.microsoft.com/office/drawing/2014/main" id="{3C4D649D-6EBF-454D-85A6-2FAD96E269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520" y="-278684"/>
            <a:ext cx="9420480" cy="1776567"/>
          </a:xfrm>
          <a:prstGeom prst="rect">
            <a:avLst/>
          </a:prstGeom>
        </p:spPr>
      </p:pic>
      <p:pic>
        <p:nvPicPr>
          <p:cNvPr id="5" name="Bilde 4">
            <a:extLst>
              <a:ext uri="{FF2B5EF4-FFF2-40B4-BE49-F238E27FC236}">
                <a16:creationId xmlns:a16="http://schemas.microsoft.com/office/drawing/2014/main" id="{3C1E80CF-94B5-5044-B6F7-371406E06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0855"/>
            <a:ext cx="12192000" cy="664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053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DD021967-F14A-DC4A-94ED-0D7540E1B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854" y="-491067"/>
            <a:ext cx="9420480" cy="1776567"/>
          </a:xfrm>
          <a:prstGeom prst="rect">
            <a:avLst/>
          </a:prstGeom>
        </p:spPr>
      </p:pic>
      <p:pic>
        <p:nvPicPr>
          <p:cNvPr id="6" name="Bilde 5">
            <a:extLst>
              <a:ext uri="{FF2B5EF4-FFF2-40B4-BE49-F238E27FC236}">
                <a16:creationId xmlns:a16="http://schemas.microsoft.com/office/drawing/2014/main" id="{84060A0E-6096-8740-8E91-DDAA3BA4B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0746"/>
            <a:ext cx="12192000" cy="6657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694609"/>
      </p:ext>
    </p:extLst>
  </p:cSld>
  <p:clrMapOvr>
    <a:masterClrMapping/>
  </p:clrMapOvr>
</p:sld>
</file>

<file path=ppt/theme/theme1.xml><?xml version="1.0" encoding="utf-8"?>
<a:theme xmlns:a="http://schemas.openxmlformats.org/drawingml/2006/main" name="Fasett">
  <a:themeElements>
    <a:clrScheme name="Rødfiolet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Faset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set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2033</TotalTime>
  <Words>201</Words>
  <Application>Microsoft Macintosh PowerPoint</Application>
  <PresentationFormat>Widescreen</PresentationFormat>
  <Paragraphs>53</Paragraphs>
  <Slides>16</Slides>
  <Notes>1</Notes>
  <HiddenSlides>0</HiddenSlides>
  <MMClips>1</MMClips>
  <ScaleCrop>false</ScaleCrop>
  <HeadingPairs>
    <vt:vector size="6" baseType="variant">
      <vt:variant>
        <vt:lpstr>Brukte skrifter</vt:lpstr>
      </vt:variant>
      <vt:variant>
        <vt:i4>6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16</vt:i4>
      </vt:variant>
    </vt:vector>
  </HeadingPairs>
  <TitlesOfParts>
    <vt:vector size="23" baseType="lpstr">
      <vt:lpstr>Abadi MT Condensed Light</vt:lpstr>
      <vt:lpstr>Arial</vt:lpstr>
      <vt:lpstr>Calibri</vt:lpstr>
      <vt:lpstr>Times New Roman</vt:lpstr>
      <vt:lpstr>Trebuchet MS</vt:lpstr>
      <vt:lpstr>Wingdings 3</vt:lpstr>
      <vt:lpstr>Fasett</vt:lpstr>
      <vt:lpstr>PowerPoint-presentasjon</vt:lpstr>
      <vt:lpstr>Hovedresultater</vt:lpstr>
      <vt:lpstr>Utfordringer og løsninger</vt:lpstr>
      <vt:lpstr>Designet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PowerPoint-presentasjon</vt:lpstr>
      <vt:lpstr>Demonstrasjonsvideo</vt:lpstr>
      <vt:lpstr>Retrospektiv</vt:lpstr>
      <vt:lpstr>Veien videre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Alise Haukenes</dc:creator>
  <cp:lastModifiedBy>Alise Haukenes</cp:lastModifiedBy>
  <cp:revision>14</cp:revision>
  <cp:lastPrinted>2018-03-23T10:55:21Z</cp:lastPrinted>
  <dcterms:created xsi:type="dcterms:W3CDTF">2018-03-21T17:24:11Z</dcterms:created>
  <dcterms:modified xsi:type="dcterms:W3CDTF">2018-03-23T10:55:21Z</dcterms:modified>
</cp:coreProperties>
</file>

<file path=docProps/thumbnail.jpeg>
</file>